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105" d="100"/>
          <a:sy n="105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435CC-0952-AD4A-AB6B-A622F1DA3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71FBA7-A4D9-A34C-9AEC-6CA2C2A0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B8DFB-25CC-5F40-B01B-16BC1BA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0BD5C-1E8A-9F48-8634-8425E7C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A08DB-3324-174F-8AEC-1E0E1AB7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83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75D7B-CBF0-D74D-88DF-A5451C7C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3B5DA6-C0AC-664E-B933-51E0535D1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00645-7703-3C4C-BF99-DE84F1D1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14376D-8B9C-4B49-B0B9-2CD61AC2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F78BF-DDC4-A541-A69E-D6E6E853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93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F30C8C-0CF3-4E4F-B208-1EA3A8D10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55E298-0E44-AB45-BEEE-21F74014C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67A2D-86F6-AF4E-A8CA-835A846F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ED5E5-93C2-5C46-B2A0-2914AA41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D4226-6334-8042-B49E-7B7421C6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40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276AE-B272-FE4E-81BE-172DF248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4A00F-B1C5-5D49-AF93-D660314F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059DF1-1FDB-6F41-9441-56DF99B4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211BC-DE2B-6A44-AA23-0B94C94B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3A3C2-ACB7-C242-B735-D1763A63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67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DE06B-FDDA-704C-9E06-A83B724F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EFA264-3027-3D42-A326-61B885683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47A675-8518-9B44-B468-093B5832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6F0BFC-A347-0540-B2AF-2AB0C537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F99493-DB74-574A-AEFD-81C219C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54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368F6-AC94-434A-96D8-F2DEFC00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2CA32-22DA-7946-BE92-C2B89F99F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D1F2C8-739A-F24A-89D0-75798AAC1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6B7A5-B4B8-FB45-9F14-8E51B9F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1006CC-6BAB-874B-8B69-AD245972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7B953-5E0F-FD47-A84C-9293C64E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60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8EEC3-C602-AC4A-9570-2AE326CE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E56C7-9EF0-864F-AD04-7AFE87D4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F94848-6E55-1145-85BB-858714343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6145FF-A152-044D-8E96-86EA34690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F8E4E0-B772-A34C-865C-254C8C2A3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3955DA-47A2-D343-ACA1-EF34B9EA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D5352E-D379-414A-97EF-FCC67B85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E19AE2-161B-D94A-B5C3-64C3409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7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49878-0DB3-9F41-B2CD-63F59BCD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68D99C-5578-AE45-BBA7-B6C980B2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31888B-71CE-8A43-BAB4-290BB502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8BE191-7E22-9740-9FE2-099D35C2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70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C718A2-0955-0749-B9C7-81A9B856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1A5AE3-F912-1B46-A373-8AF6EF2A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2EFBA-F129-F642-8FE7-6E27D913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19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80A76-3290-CC48-9C32-428C1BC7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41295-6ED4-B245-B9D2-004908F7F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CC7617-A2EE-D241-85CA-4BEA26BF2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65AF3-C1A2-5F4E-9346-BA8542BE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D8CBE-5E9A-7C4A-846C-C7767F4F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594449-B3A3-E54C-B2A6-CBDE7AA6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74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66E39-C8BE-324A-9F7F-3853A42D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903A99-3402-F446-B323-5B8156EE8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732C3C-68EF-DE4A-A5BB-CEFDF5149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D4794D-A22B-6E40-AB6D-D91B48B0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FB6470-9D1A-B54C-AF95-8FCE1FCF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37E1B-36E6-3645-ACE4-4D9C0BB4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761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593850-4FE2-B144-8861-908031A5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E75C0-14D8-C347-B500-DB02A457C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B7437-091A-F047-8584-0EFFE23C9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710F3-A2AC-BE4B-A086-078A92A5ED2B}" type="datetimeFigureOut">
              <a:rPr kumimoji="1" lang="zh-CN" altLang="en-US" smtClean="0"/>
              <a:t>2021/2/3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D12BA-734A-444E-A67B-C46E65337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E3CDA-E6EE-AC41-B2A7-98A0439D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9050-5B3A-0E49-AE5C-AFB68BA8E1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73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ED3FFD-6119-834F-9733-1A0F81200F69}"/>
              </a:ext>
            </a:extLst>
          </p:cNvPr>
          <p:cNvSpPr txBox="1"/>
          <p:nvPr/>
        </p:nvSpPr>
        <p:spPr>
          <a:xfrm>
            <a:off x="938150" y="570014"/>
            <a:ext cx="3111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      </a:t>
            </a:r>
            <a:r>
              <a:rPr kumimoji="1" lang="zh-CN" altLang="en-US" dirty="0"/>
              <a:t>用线扫相机成的像测试了一下用</a:t>
            </a:r>
            <a:r>
              <a:rPr kumimoji="1" lang="en-US" altLang="zh-CN" dirty="0" err="1"/>
              <a:t>Drareni</a:t>
            </a:r>
            <a:r>
              <a:rPr kumimoji="1" lang="zh-CN" altLang="en-US" dirty="0"/>
              <a:t>算法计算出来的点坐标 与 其在世界平面中的真实点坐标差多远。</a:t>
            </a:r>
            <a:endParaRPr kumimoji="1" lang="en-US" altLang="zh-CN" dirty="0"/>
          </a:p>
          <a:p>
            <a:r>
              <a:rPr kumimoji="1" lang="en-US" altLang="zh-CN" dirty="0"/>
              <a:t>       </a:t>
            </a:r>
            <a:r>
              <a:rPr kumimoji="1" lang="zh-CN" altLang="en-US" dirty="0"/>
              <a:t>这是所使用的线扫相机成的像（</a:t>
            </a:r>
            <a:r>
              <a:rPr kumimoji="1" lang="en-US" altLang="zh-CN" dirty="0"/>
              <a:t>4000X4096, </a:t>
            </a:r>
            <a:r>
              <a:rPr kumimoji="1" lang="zh-CN" altLang="en-US" dirty="0"/>
              <a:t>单位：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），图中彩色的线为检测出的角点。</a:t>
            </a:r>
            <a:endParaRPr kumimoji="1" lang="en-US" altLang="zh-CN" dirty="0"/>
          </a:p>
          <a:p>
            <a:r>
              <a:rPr kumimoji="1" lang="zh-CN" altLang="en-US" dirty="0"/>
              <a:t>       测试方法还是和之前一样，用水性笔点了几个测试点，手动量出它们的 图像平面坐标 和 真实世界平面坐标，用图像坐标喂给算法得到 计算出的世界平面坐标，将之与 真实世界平面坐标进行对比。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F19FA-A3A6-4546-901D-1D95C089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93" y="0"/>
            <a:ext cx="669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09397D-5366-4A4E-903C-0D3B27EA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" y="1659167"/>
            <a:ext cx="12192000" cy="42521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F6E9D4-B777-A844-A6E9-430A7C0FF4AD}"/>
              </a:ext>
            </a:extLst>
          </p:cNvPr>
          <p:cNvSpPr txBox="1"/>
          <p:nvPr/>
        </p:nvSpPr>
        <p:spPr>
          <a:xfrm>
            <a:off x="1520041" y="700644"/>
            <a:ext cx="833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坐标对比：真实世界平面坐标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</a:t>
            </a:r>
            <a:r>
              <a:rPr kumimoji="1" lang="zh-CN" altLang="en-US" dirty="0"/>
              <a:t>计算出的世界平面坐标（单位：</a:t>
            </a:r>
            <a:r>
              <a:rPr kumimoji="1" lang="en-US" altLang="zh-CN" dirty="0"/>
              <a:t>mm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536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486C8CF-3102-D248-BB0B-67A78547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76" y="261258"/>
            <a:ext cx="8564323" cy="60623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83B75E-D71F-3644-9DFC-539B6BAABDE6}"/>
              </a:ext>
            </a:extLst>
          </p:cNvPr>
          <p:cNvSpPr txBox="1"/>
          <p:nvPr/>
        </p:nvSpPr>
        <p:spPr>
          <a:xfrm>
            <a:off x="273131" y="498764"/>
            <a:ext cx="2826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测试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可视化对比：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真实世界平面坐标</a:t>
            </a:r>
            <a:r>
              <a:rPr kumimoji="1" lang="en-US" altLang="zh-CN" dirty="0"/>
              <a:t>(</a:t>
            </a:r>
            <a:r>
              <a:rPr kumimoji="1" lang="zh-CN" altLang="en-US" dirty="0"/>
              <a:t>红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 err="1"/>
              <a:t>v.s</a:t>
            </a:r>
            <a:r>
              <a:rPr kumimoji="1" lang="en-US" altLang="zh-CN" dirty="0"/>
              <a:t>. </a:t>
            </a:r>
          </a:p>
          <a:p>
            <a:pPr algn="ctr"/>
            <a:r>
              <a:rPr kumimoji="1" lang="zh-CN" altLang="en-US" dirty="0"/>
              <a:t>计算出的世界平面坐标</a:t>
            </a:r>
            <a:r>
              <a:rPr kumimoji="1" lang="en-US" altLang="zh-CN" dirty="0"/>
              <a:t>(</a:t>
            </a:r>
            <a:r>
              <a:rPr kumimoji="1" lang="zh-CN" altLang="en-US" dirty="0"/>
              <a:t>蓝</a:t>
            </a:r>
            <a:r>
              <a:rPr kumimoji="1" lang="en-US" altLang="zh-CN" dirty="0"/>
              <a:t>)</a:t>
            </a:r>
          </a:p>
          <a:p>
            <a:pPr algn="ctr"/>
            <a:r>
              <a:rPr kumimoji="1" lang="zh-CN" altLang="en-US" dirty="0"/>
              <a:t>（单位：</a:t>
            </a:r>
            <a:r>
              <a:rPr kumimoji="1" lang="en-US" altLang="zh-CN" dirty="0"/>
              <a:t>mm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5FAD8-78BF-9F4A-8B0F-3C6A19903995}"/>
              </a:ext>
            </a:extLst>
          </p:cNvPr>
          <p:cNvSpPr txBox="1"/>
          <p:nvPr/>
        </p:nvSpPr>
        <p:spPr>
          <a:xfrm>
            <a:off x="154379" y="3292451"/>
            <a:ext cx="2861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p.s. </a:t>
            </a:r>
            <a:r>
              <a:rPr kumimoji="1" lang="zh-CN" altLang="en-US" dirty="0"/>
              <a:t>还是一样，通过线性映射关系把这些点在 世界平面下的坐标 映射成 在标准棋盘格图像中的坐标，方便可视化。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979A5D2-6BB5-9C46-9D7E-8A8F537E73E5}"/>
              </a:ext>
            </a:extLst>
          </p:cNvPr>
          <p:cNvCxnSpPr/>
          <p:nvPr/>
        </p:nvCxnSpPr>
        <p:spPr>
          <a:xfrm>
            <a:off x="4181856" y="1109472"/>
            <a:ext cx="232867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7AD9738-A0C5-8649-B9A4-CF787EE447D5}"/>
              </a:ext>
            </a:extLst>
          </p:cNvPr>
          <p:cNvCxnSpPr>
            <a:cxnSpLocks/>
          </p:cNvCxnSpPr>
          <p:nvPr/>
        </p:nvCxnSpPr>
        <p:spPr>
          <a:xfrm>
            <a:off x="4200144" y="1109472"/>
            <a:ext cx="0" cy="209702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CC8525-7374-904A-BBEE-95A7DEBDC3FF}"/>
              </a:ext>
            </a:extLst>
          </p:cNvPr>
          <p:cNvSpPr txBox="1"/>
          <p:nvPr/>
        </p:nvSpPr>
        <p:spPr>
          <a:xfrm>
            <a:off x="4181856" y="74013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O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07F390-FFD9-0C4A-87E0-CC5A0A5DA424}"/>
              </a:ext>
            </a:extLst>
          </p:cNvPr>
          <p:cNvSpPr txBox="1"/>
          <p:nvPr/>
        </p:nvSpPr>
        <p:spPr>
          <a:xfrm>
            <a:off x="3831607" y="30218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FF0000"/>
                </a:solidFill>
              </a:rPr>
              <a:t>Y</a:t>
            </a:r>
            <a:r>
              <a:rPr kumimoji="1" lang="en-US" altLang="zh-CN" sz="1000" b="1" dirty="0" err="1">
                <a:solidFill>
                  <a:srgbClr val="FF0000"/>
                </a:solidFill>
              </a:rPr>
              <a:t>w</a:t>
            </a:r>
            <a:endParaRPr kumimoji="1"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9CAB54-99AB-D44E-BD45-B62B6D9E9C3A}"/>
              </a:ext>
            </a:extLst>
          </p:cNvPr>
          <p:cNvSpPr txBox="1"/>
          <p:nvPr/>
        </p:nvSpPr>
        <p:spPr>
          <a:xfrm>
            <a:off x="6230172" y="692053"/>
            <a:ext cx="5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0000"/>
                </a:solidFill>
              </a:rPr>
              <a:t>X</a:t>
            </a:r>
            <a:r>
              <a:rPr kumimoji="1" lang="en-US" altLang="zh-CN" sz="1000" b="1" dirty="0" err="1">
                <a:solidFill>
                  <a:srgbClr val="FF0000"/>
                </a:solidFill>
              </a:rPr>
              <a:t>w</a:t>
            </a:r>
            <a:endParaRPr kumimoji="1" lang="zh-CN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7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214</Words>
  <Application>Microsoft Macintosh PowerPoint</Application>
  <PresentationFormat>宽屏</PresentationFormat>
  <Paragraphs>14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熠杰</dc:creator>
  <cp:lastModifiedBy>Microsoft Office 用户</cp:lastModifiedBy>
  <cp:revision>5</cp:revision>
  <dcterms:created xsi:type="dcterms:W3CDTF">2021-02-03T03:31:30Z</dcterms:created>
  <dcterms:modified xsi:type="dcterms:W3CDTF">2021-02-03T07:55:32Z</dcterms:modified>
</cp:coreProperties>
</file>